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5" r:id="rId4"/>
    <p:sldId id="259" r:id="rId5"/>
    <p:sldId id="257" r:id="rId6"/>
    <p:sldId id="268" r:id="rId7"/>
    <p:sldId id="269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39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4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04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64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54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67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674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243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20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92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15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84D83-DCBB-4A2A-BBB5-134C4ED33E03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B40BE-ED57-4B90-91C2-BDC5CE7579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96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PROBLEMÀTICA ACTUAL</a:t>
            </a:r>
            <a:endParaRPr lang="es-ES" dirty="0"/>
          </a:p>
        </p:txBody>
      </p:sp>
      <p:pic>
        <p:nvPicPr>
          <p:cNvPr id="4" name="Picture 4" descr="Imágenes de Comercio | Vectores, fotos de stock y PSD gratui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36" y="2553421"/>
            <a:ext cx="4861768" cy="323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as Pollution Taken Over the Earth? - The Permaculture Research Institu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3" r="31433"/>
          <a:stretch/>
        </p:blipFill>
        <p:spPr bwMode="auto">
          <a:xfrm>
            <a:off x="7668882" y="2553421"/>
            <a:ext cx="3140015" cy="323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5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832894973535453204/832957241450692678/Captura_de_pantalla_2021-04-17_a_las_14.27.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81" y="1847097"/>
            <a:ext cx="3959225" cy="351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6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atsApp Video 2021-04-18 at 10.42.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8905" y="1556691"/>
            <a:ext cx="2438400" cy="4876800"/>
          </a:xfrm>
          <a:prstGeom prst="rect">
            <a:avLst/>
          </a:prstGeom>
        </p:spPr>
      </p:pic>
      <p:pic>
        <p:nvPicPr>
          <p:cNvPr id="8" name="WhatsApp Video 2021-04-18 at 10.42.4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82716" y="1556691"/>
            <a:ext cx="2438400" cy="4876800"/>
          </a:xfrm>
          <a:prstGeom prst="rect">
            <a:avLst/>
          </a:prstGeom>
        </p:spPr>
      </p:pic>
      <p:pic>
        <p:nvPicPr>
          <p:cNvPr id="9" name="WhatsApp Video 2021-04-18 at 10.41.0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46527" y="1556691"/>
            <a:ext cx="2438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rebase Brand Guidelin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878" y="2973644"/>
            <a:ext cx="3994917" cy="112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pisodio #37 - Flutter y Dart | Programar es una mier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08" y="2296050"/>
            <a:ext cx="4968792" cy="2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7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VIABILITAT DEL PROJECTE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218" name="Picture 2" descr="https://lh5.googleusercontent.com/HAiP7CDr17IJqM7_U9RWf_b1rLcFtqOFZ3T1-TwxHfPImhqXncFoczVk4MisR4LYDcnMGH73d7inWd2fMdE9N6Xufsb2L92wCP_bQMewx2quPkqQSD0eXELh79axi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12" y="2395612"/>
            <a:ext cx="7004721" cy="321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MODEL DE NEGOCI</a:t>
            </a:r>
            <a:endParaRPr lang="es-ES" dirty="0"/>
          </a:p>
        </p:txBody>
      </p:sp>
      <p:pic>
        <p:nvPicPr>
          <p:cNvPr id="11268" name="Picture 4" descr="De la mano dando dibujo dinero Imágenes Vectoriales, Gráfico Vectorial de  De la mano dando dibujo dinero | Depositphotos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91" y="1604513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2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P Escola Pia Mataró (@FPescolapiaMat) |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47" y="190024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61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</Words>
  <Application>Microsoft Office PowerPoint</Application>
  <PresentationFormat>Panorámica</PresentationFormat>
  <Paragraphs>4</Paragraphs>
  <Slides>8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PROBLEMÀTICA ACTUAL</vt:lpstr>
      <vt:lpstr>Presentación de PowerPoint</vt:lpstr>
      <vt:lpstr>Presentación de PowerPoint</vt:lpstr>
      <vt:lpstr>Presentación de PowerPoint</vt:lpstr>
      <vt:lpstr>VIABILITAT DEL PROJECTE</vt:lpstr>
      <vt:lpstr>MODEL DE NEGOCI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 Font</dc:creator>
  <cp:lastModifiedBy>Albert Font</cp:lastModifiedBy>
  <cp:revision>8</cp:revision>
  <dcterms:created xsi:type="dcterms:W3CDTF">2021-04-18T08:59:48Z</dcterms:created>
  <dcterms:modified xsi:type="dcterms:W3CDTF">2021-04-18T09:54:32Z</dcterms:modified>
</cp:coreProperties>
</file>